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3" r:id="rId8"/>
    <p:sldId id="264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46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407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167765"/>
            <a:ext cx="7415927" cy="28389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452"/>
              </a:lnSpc>
              <a:buNone/>
            </a:pPr>
            <a:r>
              <a:rPr lang="en-US" sz="5962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Online Book Store: A Java-Powered Solution</a:t>
            </a:r>
            <a:endParaRPr lang="en-US" sz="5962" dirty="0"/>
          </a:p>
        </p:txBody>
      </p:sp>
      <p:sp>
        <p:nvSpPr>
          <p:cNvPr id="7" name="Text 2"/>
          <p:cNvSpPr/>
          <p:nvPr/>
        </p:nvSpPr>
        <p:spPr>
          <a:xfrm>
            <a:off x="864037" y="4376976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presentation will explore the design and implementation of an online bookstore application using Java. We'll delve into the key features, architectural choices, and technologies involved in building a robust and user-friendly e-commerce platform for book enthusiasts.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198" y="2547699"/>
            <a:ext cx="4988004" cy="313420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83868" y="1304330"/>
            <a:ext cx="7661672" cy="553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59"/>
              </a:lnSpc>
              <a:buNone/>
            </a:pPr>
            <a:r>
              <a:rPr lang="en-US" sz="34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Introduction to the Online Book Store</a:t>
            </a:r>
            <a:endParaRPr lang="en-US" sz="3487" dirty="0"/>
          </a:p>
        </p:txBody>
      </p:sp>
      <p:sp>
        <p:nvSpPr>
          <p:cNvPr id="7" name="Text 2"/>
          <p:cNvSpPr/>
          <p:nvPr/>
        </p:nvSpPr>
        <p:spPr>
          <a:xfrm>
            <a:off x="6183868" y="2156579"/>
            <a:ext cx="7749064" cy="956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6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online bookstore aims to provide a comprehensive platform for book lovers to browse, discover, and purchase books from a wide variety of genres. It will feature a user-friendly interface, secure payment processing, and efficient inventory management.</a:t>
            </a:r>
            <a:endParaRPr lang="en-US" sz="1569" dirty="0"/>
          </a:p>
        </p:txBody>
      </p:sp>
      <p:sp>
        <p:nvSpPr>
          <p:cNvPr id="8" name="Shape 3"/>
          <p:cNvSpPr/>
          <p:nvPr/>
        </p:nvSpPr>
        <p:spPr>
          <a:xfrm>
            <a:off x="6183868" y="3561278"/>
            <a:ext cx="448270" cy="448270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350556" y="3652480"/>
            <a:ext cx="114895" cy="2657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2"/>
              </a:lnSpc>
              <a:buNone/>
            </a:pPr>
            <a:r>
              <a:rPr lang="en-US" sz="20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092" dirty="0"/>
          </a:p>
        </p:txBody>
      </p:sp>
      <p:sp>
        <p:nvSpPr>
          <p:cNvPr id="10" name="Text 5"/>
          <p:cNvSpPr/>
          <p:nvPr/>
        </p:nvSpPr>
        <p:spPr>
          <a:xfrm>
            <a:off x="6831330" y="3561278"/>
            <a:ext cx="2502694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9"/>
              </a:lnSpc>
              <a:buNone/>
            </a:pPr>
            <a:r>
              <a:rPr lang="en-US" sz="174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Accessible Marketplace</a:t>
            </a:r>
            <a:endParaRPr lang="en-US" sz="1743" dirty="0"/>
          </a:p>
        </p:txBody>
      </p:sp>
      <p:sp>
        <p:nvSpPr>
          <p:cNvPr id="11" name="Text 6"/>
          <p:cNvSpPr/>
          <p:nvPr/>
        </p:nvSpPr>
        <p:spPr>
          <a:xfrm>
            <a:off x="6831330" y="3957638"/>
            <a:ext cx="3127534" cy="637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6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Offering a wide selection of books from various genres and publishers.</a:t>
            </a:r>
            <a:endParaRPr lang="en-US" sz="1569" dirty="0"/>
          </a:p>
        </p:txBody>
      </p:sp>
      <p:sp>
        <p:nvSpPr>
          <p:cNvPr id="12" name="Shape 7"/>
          <p:cNvSpPr/>
          <p:nvPr/>
        </p:nvSpPr>
        <p:spPr>
          <a:xfrm>
            <a:off x="10158055" y="3561278"/>
            <a:ext cx="448270" cy="448270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10308312" y="3652480"/>
            <a:ext cx="147757" cy="2657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2"/>
              </a:lnSpc>
              <a:buNone/>
            </a:pPr>
            <a:r>
              <a:rPr lang="en-US" sz="20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092" dirty="0"/>
          </a:p>
        </p:txBody>
      </p:sp>
      <p:sp>
        <p:nvSpPr>
          <p:cNvPr id="14" name="Text 9"/>
          <p:cNvSpPr/>
          <p:nvPr/>
        </p:nvSpPr>
        <p:spPr>
          <a:xfrm>
            <a:off x="10805517" y="3561278"/>
            <a:ext cx="3127534" cy="55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9"/>
              </a:lnSpc>
              <a:buNone/>
            </a:pPr>
            <a:r>
              <a:rPr lang="en-US" sz="174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Seamless Shopping Experience</a:t>
            </a:r>
            <a:endParaRPr lang="en-US" sz="1743" dirty="0"/>
          </a:p>
        </p:txBody>
      </p:sp>
      <p:sp>
        <p:nvSpPr>
          <p:cNvPr id="15" name="Text 10"/>
          <p:cNvSpPr/>
          <p:nvPr/>
        </p:nvSpPr>
        <p:spPr>
          <a:xfrm>
            <a:off x="10805517" y="4234458"/>
            <a:ext cx="3127534" cy="956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6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Providing a user-friendly interface for browsing, searching, and purchasing books.</a:t>
            </a:r>
            <a:endParaRPr lang="en-US" sz="1569" dirty="0"/>
          </a:p>
        </p:txBody>
      </p:sp>
      <p:sp>
        <p:nvSpPr>
          <p:cNvPr id="16" name="Shape 11"/>
          <p:cNvSpPr/>
          <p:nvPr/>
        </p:nvSpPr>
        <p:spPr>
          <a:xfrm>
            <a:off x="6183868" y="5614273"/>
            <a:ext cx="448270" cy="448270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330196" y="5705475"/>
            <a:ext cx="155615" cy="2657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2"/>
              </a:lnSpc>
              <a:buNone/>
            </a:pPr>
            <a:r>
              <a:rPr lang="en-US" sz="209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092" dirty="0"/>
          </a:p>
        </p:txBody>
      </p:sp>
      <p:sp>
        <p:nvSpPr>
          <p:cNvPr id="18" name="Text 13"/>
          <p:cNvSpPr/>
          <p:nvPr/>
        </p:nvSpPr>
        <p:spPr>
          <a:xfrm>
            <a:off x="6831330" y="5614273"/>
            <a:ext cx="3127534" cy="5536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9"/>
              </a:lnSpc>
              <a:buNone/>
            </a:pPr>
            <a:r>
              <a:rPr lang="en-US" sz="174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Personalized Recommendations</a:t>
            </a:r>
            <a:endParaRPr lang="en-US" sz="1743" dirty="0"/>
          </a:p>
        </p:txBody>
      </p:sp>
      <p:sp>
        <p:nvSpPr>
          <p:cNvPr id="19" name="Text 14"/>
          <p:cNvSpPr/>
          <p:nvPr/>
        </p:nvSpPr>
        <p:spPr>
          <a:xfrm>
            <a:off x="6831330" y="6287453"/>
            <a:ext cx="3127534" cy="637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11"/>
              </a:lnSpc>
              <a:buNone/>
            </a:pPr>
            <a:r>
              <a:rPr lang="en-US" sz="156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Utilizing user data to suggest books based on individual preferences.</a:t>
            </a:r>
            <a:endParaRPr lang="en-US" sz="156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8854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60" y="2294594"/>
            <a:ext cx="4978479" cy="365926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97084" y="1147167"/>
            <a:ext cx="7400092" cy="563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2"/>
              </a:lnSpc>
              <a:buNone/>
            </a:pPr>
            <a:r>
              <a:rPr lang="en-US" sz="3553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</a:rPr>
              <a:t>PROJECTS SURVEYED</a:t>
            </a:r>
            <a:endParaRPr lang="en-US" sz="3553" dirty="0"/>
          </a:p>
        </p:txBody>
      </p:sp>
      <p:sp>
        <p:nvSpPr>
          <p:cNvPr id="7" name="Text 2"/>
          <p:cNvSpPr/>
          <p:nvPr/>
        </p:nvSpPr>
        <p:spPr>
          <a:xfrm>
            <a:off x="6197084" y="2015728"/>
            <a:ext cx="7722632" cy="9747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endParaRPr lang="en-US" sz="1599" dirty="0"/>
          </a:p>
        </p:txBody>
      </p:sp>
      <p:sp>
        <p:nvSpPr>
          <p:cNvPr id="8" name="Shape 3"/>
          <p:cNvSpPr/>
          <p:nvPr/>
        </p:nvSpPr>
        <p:spPr>
          <a:xfrm>
            <a:off x="6197084" y="3218855"/>
            <a:ext cx="3759875" cy="2155150"/>
          </a:xfrm>
          <a:prstGeom prst="roundRect">
            <a:avLst>
              <a:gd name="adj" fmla="val 1413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6422946" y="3444716"/>
            <a:ext cx="2256353" cy="281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1"/>
              </a:lnSpc>
              <a:buNone/>
            </a:pPr>
            <a:r>
              <a:rPr lang="en-US" sz="177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Online Library management</a:t>
            </a:r>
            <a:endParaRPr lang="en-US" sz="1777" dirty="0"/>
          </a:p>
        </p:txBody>
      </p:sp>
      <p:sp>
        <p:nvSpPr>
          <p:cNvPr id="10" name="Text 5"/>
          <p:cNvSpPr/>
          <p:nvPr/>
        </p:nvSpPr>
        <p:spPr>
          <a:xfrm>
            <a:off x="6422946" y="3848457"/>
            <a:ext cx="3308152" cy="9747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helps manage a library on what books are lent and what books are not.</a:t>
            </a:r>
            <a:endParaRPr lang="en-US" sz="1599" dirty="0"/>
          </a:p>
        </p:txBody>
      </p:sp>
      <p:sp>
        <p:nvSpPr>
          <p:cNvPr id="11" name="Shape 6"/>
          <p:cNvSpPr/>
          <p:nvPr/>
        </p:nvSpPr>
        <p:spPr>
          <a:xfrm>
            <a:off x="10159960" y="3228282"/>
            <a:ext cx="3759875" cy="2155150"/>
          </a:xfrm>
          <a:prstGeom prst="roundRect">
            <a:avLst>
              <a:gd name="adj" fmla="val 1413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 7"/>
          <p:cNvSpPr/>
          <p:nvPr/>
        </p:nvSpPr>
        <p:spPr>
          <a:xfrm>
            <a:off x="10385822" y="3444716"/>
            <a:ext cx="2732603" cy="281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1"/>
              </a:lnSpc>
              <a:buNone/>
            </a:pPr>
            <a:r>
              <a:rPr lang="en-US" sz="177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Inventory management</a:t>
            </a:r>
          </a:p>
          <a:p>
            <a:pPr marL="0" indent="0">
              <a:lnSpc>
                <a:spcPts val="2221"/>
              </a:lnSpc>
              <a:buNone/>
            </a:pPr>
            <a:endParaRPr lang="en-US" sz="1777" b="1" dirty="0">
              <a:solidFill>
                <a:srgbClr val="E0E4E6"/>
              </a:solidFill>
              <a:latin typeface="Spline Sans" pitchFamily="34" charset="0"/>
              <a:ea typeface="Spline Sans" pitchFamily="34" charset="-122"/>
            </a:endParaRPr>
          </a:p>
          <a:p>
            <a:pPr marL="0" indent="0">
              <a:lnSpc>
                <a:spcPts val="2221"/>
              </a:lnSpc>
              <a:buNone/>
            </a:pPr>
            <a:endParaRPr lang="en-US" sz="1777" dirty="0"/>
          </a:p>
        </p:txBody>
      </p:sp>
      <p:sp>
        <p:nvSpPr>
          <p:cNvPr id="13" name="Text 8"/>
          <p:cNvSpPr/>
          <p:nvPr/>
        </p:nvSpPr>
        <p:spPr>
          <a:xfrm>
            <a:off x="10385822" y="3848457"/>
            <a:ext cx="3308152" cy="12996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endParaRPr lang="en-US" sz="1599" dirty="0"/>
          </a:p>
        </p:txBody>
      </p:sp>
      <p:sp>
        <p:nvSpPr>
          <p:cNvPr id="14" name="Shape 9"/>
          <p:cNvSpPr/>
          <p:nvPr/>
        </p:nvSpPr>
        <p:spPr>
          <a:xfrm>
            <a:off x="6197084" y="5577007"/>
            <a:ext cx="7722632" cy="1505307"/>
          </a:xfrm>
          <a:prstGeom prst="roundRect">
            <a:avLst>
              <a:gd name="adj" fmla="val 2023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422946" y="5802868"/>
            <a:ext cx="2256353" cy="2819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1"/>
              </a:lnSpc>
              <a:buNone/>
            </a:pPr>
            <a:r>
              <a:rPr lang="en-US" sz="1777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</a:rPr>
              <a:t>Employee Management</a:t>
            </a:r>
            <a:endParaRPr lang="en-US" sz="1777" dirty="0"/>
          </a:p>
        </p:txBody>
      </p:sp>
      <p:sp>
        <p:nvSpPr>
          <p:cNvPr id="16" name="Text 11"/>
          <p:cNvSpPr/>
          <p:nvPr/>
        </p:nvSpPr>
        <p:spPr>
          <a:xfrm>
            <a:off x="6422946" y="6206609"/>
            <a:ext cx="7270909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helps in managing employee roles, payrolls, projects </a:t>
            </a:r>
            <a:r>
              <a:rPr lang="en-US" sz="1599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etc</a:t>
            </a:r>
            <a:endParaRPr lang="en-US" sz="1599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CB8C2707-ACA2-FAFB-E83F-F3B53612FD6C}"/>
              </a:ext>
            </a:extLst>
          </p:cNvPr>
          <p:cNvSpPr/>
          <p:nvPr/>
        </p:nvSpPr>
        <p:spPr>
          <a:xfrm>
            <a:off x="10329367" y="3848457"/>
            <a:ext cx="3308152" cy="9747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helps in managing an inventory and check the availability of products.</a:t>
            </a:r>
            <a:endParaRPr lang="en-US" sz="159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97712"/>
            <a:ext cx="7898011" cy="6858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2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Key Features and Functionality</a:t>
            </a:r>
            <a:endParaRPr lang="en-US" sz="4320" dirty="0"/>
          </a:p>
        </p:txBody>
      </p:sp>
      <p:sp>
        <p:nvSpPr>
          <p:cNvPr id="5" name="Text 2"/>
          <p:cNvSpPr/>
          <p:nvPr/>
        </p:nvSpPr>
        <p:spPr>
          <a:xfrm>
            <a:off x="864037" y="2877264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bookstore will offer a variety of features and functionality to enhance the user experience and streamline operations. These include user accounts, search and filtering options, personalized recommendations, and a shopping cart.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419183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User Accounts</a:t>
            </a:r>
            <a:endParaRPr lang="en-US" sz="2160" dirty="0"/>
          </a:p>
        </p:txBody>
      </p:sp>
      <p:sp>
        <p:nvSpPr>
          <p:cNvPr id="7" name="Text 4"/>
          <p:cNvSpPr/>
          <p:nvPr/>
        </p:nvSpPr>
        <p:spPr>
          <a:xfrm>
            <a:off x="864037" y="4781550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 users to create profiles, track orders, and save their preferences.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4191833"/>
            <a:ext cx="2743200" cy="342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Search and Filtering</a:t>
            </a:r>
            <a:endParaRPr lang="en-US" sz="2160" dirty="0"/>
          </a:p>
        </p:txBody>
      </p:sp>
      <p:sp>
        <p:nvSpPr>
          <p:cNvPr id="9" name="Text 6"/>
          <p:cNvSpPr/>
          <p:nvPr/>
        </p:nvSpPr>
        <p:spPr>
          <a:xfrm>
            <a:off x="5372695" y="478155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users to easily find books based on title, author, genre, or other criteria.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4191833"/>
            <a:ext cx="3898821" cy="685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6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Personalized Recommendations</a:t>
            </a:r>
            <a:endParaRPr lang="en-US" sz="2160" dirty="0"/>
          </a:p>
        </p:txBody>
      </p:sp>
      <p:sp>
        <p:nvSpPr>
          <p:cNvPr id="11" name="Text 8"/>
          <p:cNvSpPr/>
          <p:nvPr/>
        </p:nvSpPr>
        <p:spPr>
          <a:xfrm>
            <a:off x="9881354" y="512445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Suggest books based on user browsing history, purchase history, or ratings.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44" y="2704267"/>
            <a:ext cx="5014913" cy="28209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59963" y="820222"/>
            <a:ext cx="7824073" cy="1047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124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Architectural Design and Technology Stack</a:t>
            </a:r>
            <a:endParaRPr lang="en-US" sz="3300" dirty="0"/>
          </a:p>
        </p:txBody>
      </p:sp>
      <p:sp>
        <p:nvSpPr>
          <p:cNvPr id="7" name="Text 2"/>
          <p:cNvSpPr/>
          <p:nvPr/>
        </p:nvSpPr>
        <p:spPr>
          <a:xfrm>
            <a:off x="659963" y="2150745"/>
            <a:ext cx="7824073" cy="905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6"/>
              </a:lnSpc>
              <a:buNone/>
            </a:pPr>
            <a:r>
              <a:rPr lang="en-US" sz="14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online bookstore's architecture is designed to be scalable, secure, and maintainable. It will utilize a layered approach with a Java-based backend, a relational database for data storage, and a responsive front-end.</a:t>
            </a:r>
            <a:endParaRPr lang="en-US" sz="1485" dirty="0"/>
          </a:p>
        </p:txBody>
      </p:sp>
      <p:sp>
        <p:nvSpPr>
          <p:cNvPr id="8" name="Shape 3"/>
          <p:cNvSpPr/>
          <p:nvPr/>
        </p:nvSpPr>
        <p:spPr>
          <a:xfrm>
            <a:off x="931307" y="3267908"/>
            <a:ext cx="22860" cy="4141470"/>
          </a:xfrm>
          <a:prstGeom prst="roundRect">
            <a:avLst>
              <a:gd name="adj" fmla="val 123734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9" name="Shape 4"/>
          <p:cNvSpPr/>
          <p:nvPr/>
        </p:nvSpPr>
        <p:spPr>
          <a:xfrm>
            <a:off x="1131987" y="3680579"/>
            <a:ext cx="659963" cy="22860"/>
          </a:xfrm>
          <a:prstGeom prst="roundRect">
            <a:avLst>
              <a:gd name="adj" fmla="val 1237340"/>
            </a:avLst>
          </a:prstGeom>
          <a:solidFill>
            <a:srgbClr val="16FFBB"/>
          </a:solidFill>
          <a:ln/>
        </p:spPr>
      </p:sp>
      <p:sp>
        <p:nvSpPr>
          <p:cNvPr id="10" name="Shape 5"/>
          <p:cNvSpPr/>
          <p:nvPr/>
        </p:nvSpPr>
        <p:spPr>
          <a:xfrm>
            <a:off x="730627" y="3479959"/>
            <a:ext cx="424220" cy="424220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888266" y="3566279"/>
            <a:ext cx="108823" cy="25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80"/>
              </a:lnSpc>
              <a:buNone/>
            </a:pPr>
            <a:r>
              <a:rPr lang="en-US" sz="198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1980" dirty="0"/>
          </a:p>
        </p:txBody>
      </p:sp>
      <p:sp>
        <p:nvSpPr>
          <p:cNvPr id="12" name="Text 7"/>
          <p:cNvSpPr/>
          <p:nvPr/>
        </p:nvSpPr>
        <p:spPr>
          <a:xfrm>
            <a:off x="1979771" y="3456384"/>
            <a:ext cx="2095143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2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Backend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1979771" y="3831431"/>
            <a:ext cx="6504265" cy="603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6"/>
              </a:lnSpc>
              <a:buNone/>
            </a:pPr>
            <a:r>
              <a:rPr lang="en-US" sz="14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 Spring framework for RESTful APIs, handling business logic and database interactions.</a:t>
            </a:r>
            <a:endParaRPr lang="en-US" sz="1485" dirty="0"/>
          </a:p>
        </p:txBody>
      </p:sp>
      <p:sp>
        <p:nvSpPr>
          <p:cNvPr id="14" name="Shape 9"/>
          <p:cNvSpPr/>
          <p:nvPr/>
        </p:nvSpPr>
        <p:spPr>
          <a:xfrm>
            <a:off x="1131987" y="5224463"/>
            <a:ext cx="659963" cy="22860"/>
          </a:xfrm>
          <a:prstGeom prst="roundRect">
            <a:avLst>
              <a:gd name="adj" fmla="val 1237340"/>
            </a:avLst>
          </a:prstGeom>
          <a:solidFill>
            <a:srgbClr val="29DDDA"/>
          </a:solidFill>
          <a:ln/>
        </p:spPr>
      </p:sp>
      <p:sp>
        <p:nvSpPr>
          <p:cNvPr id="15" name="Shape 10"/>
          <p:cNvSpPr/>
          <p:nvPr/>
        </p:nvSpPr>
        <p:spPr>
          <a:xfrm>
            <a:off x="730627" y="5023842"/>
            <a:ext cx="424220" cy="424220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72788" y="5110163"/>
            <a:ext cx="139779" cy="25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80"/>
              </a:lnSpc>
              <a:buNone/>
            </a:pPr>
            <a:r>
              <a:rPr lang="en-US" sz="198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1980" dirty="0"/>
          </a:p>
        </p:txBody>
      </p:sp>
      <p:sp>
        <p:nvSpPr>
          <p:cNvPr id="17" name="Text 12"/>
          <p:cNvSpPr/>
          <p:nvPr/>
        </p:nvSpPr>
        <p:spPr>
          <a:xfrm>
            <a:off x="1979771" y="5000268"/>
            <a:ext cx="2095143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2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Database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1979771" y="5375315"/>
            <a:ext cx="6504265" cy="3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6"/>
              </a:lnSpc>
              <a:buNone/>
            </a:pPr>
            <a:r>
              <a:rPr lang="en-US" sz="14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 for storing book data, user information, and order details.</a:t>
            </a:r>
            <a:endParaRPr lang="en-US" sz="1485" dirty="0"/>
          </a:p>
        </p:txBody>
      </p:sp>
      <p:sp>
        <p:nvSpPr>
          <p:cNvPr id="19" name="Shape 14"/>
          <p:cNvSpPr/>
          <p:nvPr/>
        </p:nvSpPr>
        <p:spPr>
          <a:xfrm>
            <a:off x="1131987" y="6466642"/>
            <a:ext cx="659963" cy="22860"/>
          </a:xfrm>
          <a:prstGeom prst="roundRect">
            <a:avLst>
              <a:gd name="adj" fmla="val 1237340"/>
            </a:avLst>
          </a:prstGeom>
          <a:solidFill>
            <a:srgbClr val="37A7E7"/>
          </a:solidFill>
          <a:ln/>
        </p:spPr>
      </p:sp>
      <p:sp>
        <p:nvSpPr>
          <p:cNvPr id="20" name="Shape 15"/>
          <p:cNvSpPr/>
          <p:nvPr/>
        </p:nvSpPr>
        <p:spPr>
          <a:xfrm>
            <a:off x="730627" y="6266021"/>
            <a:ext cx="424220" cy="424220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869097" y="6352342"/>
            <a:ext cx="147161" cy="2514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80"/>
              </a:lnSpc>
              <a:buNone/>
            </a:pPr>
            <a:r>
              <a:rPr lang="en-US" sz="198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1980" dirty="0"/>
          </a:p>
        </p:txBody>
      </p:sp>
      <p:sp>
        <p:nvSpPr>
          <p:cNvPr id="22" name="Text 17"/>
          <p:cNvSpPr/>
          <p:nvPr/>
        </p:nvSpPr>
        <p:spPr>
          <a:xfrm>
            <a:off x="1979771" y="6242447"/>
            <a:ext cx="2095143" cy="261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62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Frontend</a:t>
            </a:r>
            <a:endParaRPr lang="en-US" sz="1650" dirty="0"/>
          </a:p>
        </p:txBody>
      </p:sp>
      <p:sp>
        <p:nvSpPr>
          <p:cNvPr id="23" name="Text 18"/>
          <p:cNvSpPr/>
          <p:nvPr/>
        </p:nvSpPr>
        <p:spPr>
          <a:xfrm>
            <a:off x="1979771" y="6617494"/>
            <a:ext cx="6504265" cy="603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6"/>
              </a:lnSpc>
              <a:buNone/>
            </a:pPr>
            <a:r>
              <a:rPr lang="en-US" sz="1485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HTML, CSS, and JavaScript for creating a visually appealing and interactive user interface.</a:t>
            </a:r>
            <a:endParaRPr lang="en-US" sz="148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9427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58" y="2459117"/>
            <a:ext cx="5023366" cy="331124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34457" y="1245751"/>
            <a:ext cx="7847886" cy="1028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40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Inventory Management and Order Processing</a:t>
            </a:r>
            <a:endParaRPr lang="en-US" sz="3240" dirty="0"/>
          </a:p>
        </p:txBody>
      </p:sp>
      <p:sp>
        <p:nvSpPr>
          <p:cNvPr id="7" name="Text 2"/>
          <p:cNvSpPr/>
          <p:nvPr/>
        </p:nvSpPr>
        <p:spPr>
          <a:xfrm>
            <a:off x="6134457" y="2552105"/>
            <a:ext cx="7847886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online bookstore will implement an efficient inventory management system and order processing workflow. This will ensure accurate tracking of available books, timely order fulfillment, and efficient customer service.</a:t>
            </a:r>
            <a:endParaRPr lang="en-US" sz="1458" dirty="0"/>
          </a:p>
        </p:txBody>
      </p:sp>
      <p:sp>
        <p:nvSpPr>
          <p:cNvPr id="8" name="Shape 3"/>
          <p:cNvSpPr/>
          <p:nvPr/>
        </p:nvSpPr>
        <p:spPr>
          <a:xfrm>
            <a:off x="6134457" y="3649028"/>
            <a:ext cx="7847886" cy="3334703"/>
          </a:xfrm>
          <a:prstGeom prst="roundRect">
            <a:avLst>
              <a:gd name="adj" fmla="val 832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6142077" y="3656648"/>
            <a:ext cx="7832646" cy="5336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6327219" y="3775353"/>
            <a:ext cx="354222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</a:t>
            </a:r>
            <a:endParaRPr lang="en-US" sz="1458" dirty="0"/>
          </a:p>
        </p:txBody>
      </p:sp>
      <p:sp>
        <p:nvSpPr>
          <p:cNvPr id="11" name="Text 6"/>
          <p:cNvSpPr/>
          <p:nvPr/>
        </p:nvSpPr>
        <p:spPr>
          <a:xfrm>
            <a:off x="10247352" y="3775353"/>
            <a:ext cx="354222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Description</a:t>
            </a:r>
            <a:endParaRPr lang="en-US" sz="1458" dirty="0"/>
          </a:p>
        </p:txBody>
      </p:sp>
      <p:sp>
        <p:nvSpPr>
          <p:cNvPr id="12" name="Shape 7"/>
          <p:cNvSpPr/>
          <p:nvPr/>
        </p:nvSpPr>
        <p:spPr>
          <a:xfrm>
            <a:off x="6142077" y="4190286"/>
            <a:ext cx="7832646" cy="8298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6327219" y="4308991"/>
            <a:ext cx="354222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Inventory Tracking</a:t>
            </a:r>
            <a:endParaRPr lang="en-US" sz="1458" dirty="0"/>
          </a:p>
        </p:txBody>
      </p:sp>
      <p:sp>
        <p:nvSpPr>
          <p:cNvPr id="14" name="Text 9"/>
          <p:cNvSpPr/>
          <p:nvPr/>
        </p:nvSpPr>
        <p:spPr>
          <a:xfrm>
            <a:off x="10247352" y="4308991"/>
            <a:ext cx="3542228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Monitoring stock levels, managing book availability, and preventing overselling.</a:t>
            </a:r>
            <a:endParaRPr lang="en-US" sz="1458" dirty="0"/>
          </a:p>
        </p:txBody>
      </p:sp>
      <p:sp>
        <p:nvSpPr>
          <p:cNvPr id="15" name="Shape 10"/>
          <p:cNvSpPr/>
          <p:nvPr/>
        </p:nvSpPr>
        <p:spPr>
          <a:xfrm>
            <a:off x="6142077" y="5020151"/>
            <a:ext cx="7832646" cy="11260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6327219" y="5138857"/>
            <a:ext cx="354222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Order Management</a:t>
            </a:r>
            <a:endParaRPr lang="en-US" sz="1458" dirty="0"/>
          </a:p>
        </p:txBody>
      </p:sp>
      <p:sp>
        <p:nvSpPr>
          <p:cNvPr id="17" name="Text 12"/>
          <p:cNvSpPr/>
          <p:nvPr/>
        </p:nvSpPr>
        <p:spPr>
          <a:xfrm>
            <a:off x="10247352" y="5138857"/>
            <a:ext cx="3542228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Processing customer orders, managing shipping and delivery, and providing order tracking.</a:t>
            </a:r>
            <a:endParaRPr lang="en-US" sz="1458" dirty="0"/>
          </a:p>
        </p:txBody>
      </p:sp>
      <p:sp>
        <p:nvSpPr>
          <p:cNvPr id="18" name="Shape 13"/>
          <p:cNvSpPr/>
          <p:nvPr/>
        </p:nvSpPr>
        <p:spPr>
          <a:xfrm>
            <a:off x="6142077" y="6146244"/>
            <a:ext cx="7832646" cy="8298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6327219" y="6264950"/>
            <a:ext cx="354222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Support</a:t>
            </a:r>
            <a:endParaRPr lang="en-US" sz="1458" dirty="0"/>
          </a:p>
        </p:txBody>
      </p:sp>
      <p:sp>
        <p:nvSpPr>
          <p:cNvPr id="20" name="Text 15"/>
          <p:cNvSpPr/>
          <p:nvPr/>
        </p:nvSpPr>
        <p:spPr>
          <a:xfrm>
            <a:off x="10247352" y="6264950"/>
            <a:ext cx="3542228" cy="592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458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Responding to customer inquiries, resolving order issues, and providing assistance.</a:t>
            </a:r>
            <a:endParaRPr lang="en-US" sz="145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766742"/>
            <a:ext cx="14630400" cy="8243888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4388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79" y="2424470"/>
            <a:ext cx="5054322" cy="339482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475178"/>
            <a:ext cx="6680478" cy="480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80"/>
              </a:lnSpc>
              <a:buNone/>
            </a:pPr>
            <a:r>
              <a:rPr lang="en-US" sz="302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Scalability and Future Enhancements</a:t>
            </a:r>
            <a:endParaRPr lang="en-US" sz="3024" dirty="0"/>
          </a:p>
        </p:txBody>
      </p:sp>
      <p:sp>
        <p:nvSpPr>
          <p:cNvPr id="7" name="Text 2"/>
          <p:cNvSpPr/>
          <p:nvPr/>
        </p:nvSpPr>
        <p:spPr>
          <a:xfrm>
            <a:off x="6091238" y="1214438"/>
            <a:ext cx="7934325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online bookstore's architecture will be designed to scale efficiently as the user base and inventory grow. Future enhancements will include personalized recommendations, social media integration, and advanced analytics.</a:t>
            </a:r>
            <a:endParaRPr lang="en-US" sz="1361" dirty="0"/>
          </a:p>
        </p:txBody>
      </p:sp>
      <p:sp>
        <p:nvSpPr>
          <p:cNvPr id="12" name="Text 5"/>
          <p:cNvSpPr/>
          <p:nvPr/>
        </p:nvSpPr>
        <p:spPr>
          <a:xfrm>
            <a:off x="7214473" y="2427442"/>
            <a:ext cx="291215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Personalized Recommendations</a:t>
            </a:r>
            <a:endParaRPr lang="en-US" sz="1512" dirty="0"/>
          </a:p>
        </p:txBody>
      </p:sp>
      <p:sp>
        <p:nvSpPr>
          <p:cNvPr id="13" name="Text 6"/>
          <p:cNvSpPr/>
          <p:nvPr/>
        </p:nvSpPr>
        <p:spPr>
          <a:xfrm>
            <a:off x="7214472" y="2831246"/>
            <a:ext cx="681108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machine learning algorithms to suggest books tailored to individual preferences.</a:t>
            </a:r>
            <a:endParaRPr lang="en-US" sz="1361" dirty="0"/>
          </a:p>
        </p:txBody>
      </p:sp>
      <p:sp>
        <p:nvSpPr>
          <p:cNvPr id="15" name="Text 7"/>
          <p:cNvSpPr/>
          <p:nvPr/>
        </p:nvSpPr>
        <p:spPr>
          <a:xfrm>
            <a:off x="7214473" y="3575914"/>
            <a:ext cx="2196703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Social Media Integration</a:t>
            </a:r>
            <a:endParaRPr lang="en-US" sz="1512" dirty="0"/>
          </a:p>
        </p:txBody>
      </p:sp>
      <p:sp>
        <p:nvSpPr>
          <p:cNvPr id="16" name="Text 8"/>
          <p:cNvSpPr/>
          <p:nvPr/>
        </p:nvSpPr>
        <p:spPr>
          <a:xfrm>
            <a:off x="7214474" y="4007448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Enabling users to share their favorite books and connect with other book lovers.</a:t>
            </a:r>
            <a:endParaRPr lang="en-US" sz="1361" dirty="0"/>
          </a:p>
        </p:txBody>
      </p:sp>
      <p:sp>
        <p:nvSpPr>
          <p:cNvPr id="18" name="Text 9"/>
          <p:cNvSpPr/>
          <p:nvPr/>
        </p:nvSpPr>
        <p:spPr>
          <a:xfrm>
            <a:off x="7214473" y="4413657"/>
            <a:ext cx="1920240" cy="240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90"/>
              </a:lnSpc>
              <a:buNone/>
            </a:pPr>
            <a:r>
              <a:rPr lang="en-US" sz="1512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Advanced Analytics</a:t>
            </a:r>
            <a:endParaRPr lang="en-US" sz="1512" dirty="0"/>
          </a:p>
        </p:txBody>
      </p:sp>
      <p:sp>
        <p:nvSpPr>
          <p:cNvPr id="19" name="Text 10"/>
          <p:cNvSpPr/>
          <p:nvPr/>
        </p:nvSpPr>
        <p:spPr>
          <a:xfrm>
            <a:off x="7214471" y="4792421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Collecting data on user behavior and book preferences to improve the platform.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259443" y="690086"/>
            <a:ext cx="5738693" cy="5723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07"/>
              </a:lnSpc>
              <a:buNone/>
            </a:pPr>
            <a:r>
              <a:rPr lang="en-US" sz="360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 and Next Steps</a:t>
            </a:r>
            <a:endParaRPr lang="en-US" sz="3606" dirty="0"/>
          </a:p>
        </p:txBody>
      </p:sp>
      <p:sp>
        <p:nvSpPr>
          <p:cNvPr id="5" name="Text 2"/>
          <p:cNvSpPr/>
          <p:nvPr/>
        </p:nvSpPr>
        <p:spPr>
          <a:xfrm>
            <a:off x="1259443" y="1674495"/>
            <a:ext cx="12111514" cy="659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online bookstore project aims to create a comprehensive and engaging e-commerce platform for book lovers. The development process will involve careful planning, design, and implementation, ensuring a robust and user-friendly application.</a:t>
            </a:r>
            <a:endParaRPr lang="en-US" sz="162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443" y="2565678"/>
            <a:ext cx="5901214" cy="36471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59443" y="6470333"/>
            <a:ext cx="2603302" cy="286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3"/>
              </a:lnSpc>
              <a:buNone/>
            </a:pPr>
            <a:r>
              <a:rPr lang="en-US" sz="180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Continued Development</a:t>
            </a:r>
            <a:endParaRPr lang="en-US" sz="1803" dirty="0"/>
          </a:p>
        </p:txBody>
      </p:sp>
      <p:sp>
        <p:nvSpPr>
          <p:cNvPr id="8" name="Text 4"/>
          <p:cNvSpPr/>
          <p:nvPr/>
        </p:nvSpPr>
        <p:spPr>
          <a:xfrm>
            <a:off x="1259443" y="6880027"/>
            <a:ext cx="5901214" cy="659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162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online bookstore will continue to evolve with new features and enhancements based on user feedback and market trends.</a:t>
            </a:r>
            <a:endParaRPr lang="en-US" sz="162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743" y="2565678"/>
            <a:ext cx="5901214" cy="36471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69743" y="6470333"/>
            <a:ext cx="2665690" cy="286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53"/>
              </a:lnSpc>
              <a:buNone/>
            </a:pPr>
            <a:r>
              <a:rPr lang="en-US" sz="1803" b="1" dirty="0">
                <a:solidFill>
                  <a:srgbClr val="E0E4E6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Community Engagement</a:t>
            </a:r>
            <a:endParaRPr lang="en-US" sz="1803" dirty="0"/>
          </a:p>
        </p:txBody>
      </p:sp>
      <p:sp>
        <p:nvSpPr>
          <p:cNvPr id="11" name="Text 6"/>
          <p:cNvSpPr/>
          <p:nvPr/>
        </p:nvSpPr>
        <p:spPr>
          <a:xfrm>
            <a:off x="7469743" y="6880027"/>
            <a:ext cx="5901214" cy="6593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96"/>
              </a:lnSpc>
              <a:buNone/>
            </a:pPr>
            <a:r>
              <a:rPr lang="en-US" sz="1623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Building a strong community of book lovers by providing opportunities for interaction and book discussions.</a:t>
            </a:r>
            <a:endParaRPr lang="en-US" sz="162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636</Words>
  <Application>Microsoft Office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</vt:lpstr>
      <vt:lpstr>Spline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Ganesh Pola</cp:lastModifiedBy>
  <cp:revision>4</cp:revision>
  <dcterms:created xsi:type="dcterms:W3CDTF">2024-07-31T09:11:42Z</dcterms:created>
  <dcterms:modified xsi:type="dcterms:W3CDTF">2024-08-08T09:41:24Z</dcterms:modified>
</cp:coreProperties>
</file>